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الثالثة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637"/>
          </a:xfrm>
        </p:spPr>
        <p:txBody>
          <a:bodyPr>
            <a:norm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Early Modern </a:t>
            </a:r>
            <a:r>
              <a:rPr lang="en-US" sz="2400" b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vocabulry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0931"/>
            <a:ext cx="8596668" cy="4660431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Borrowings in the Early New English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French borrowings in Early New English are somewhat different from those taken in Middle English.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Here we may find words from the military sphere, words connected with leisure, pastime and games, culinary terms and so on.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Examples: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apricot 1545-55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attack 1590-1600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avenue 1590-1600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ballet 1660-70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ballot 1540-50 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 fontScale="62500" lnSpcReduction="20000"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Borrowing Italian words at this period is explained by great influence of Italy in certain spheres of life. Italian architecture, music, banking and military affairs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exelled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 those times.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macaroni 1590-1600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madrigal 1580-90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manage 1555-65 miniature 1580-90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Latin borrowings were especially numerous: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applause 1590-1600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class 1590-1600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consultation 1540-50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demolition 1540-50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formula 1575-85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gymnasium 1590-1600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horizon 1540-50 </a:t>
            </a:r>
            <a:endParaRPr lang="en-US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CEA3-1F15-4687-9A31-CF8A20522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7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Words that in the 17th Century Had Meaning different from What They Have Now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E9DE-D188-43F7-BDF7-839A2EB5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2228"/>
            <a:ext cx="8596668" cy="4982547"/>
          </a:xfrm>
        </p:spPr>
        <p:txBody>
          <a:bodyPr>
            <a:normAutofit/>
          </a:bodyPr>
          <a:lstStyle/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We cannot overlook mighty semantic changes that go on permanently in the language.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ABROAD away, apart                          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ADDRESS to prepare oneself             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ADVERTISEMENT admonition          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ALLOW to approve          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ANTICK the fool in the old plays         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73406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APPOINTMENT preparation APPREHENSION opinion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21F8-E40B-4D9D-A81A-B5D02AE99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81135"/>
            <a:ext cx="8596668" cy="6055567"/>
          </a:xfrm>
        </p:spPr>
        <p:txBody>
          <a:bodyPr>
            <a:noAutofit/>
          </a:bodyPr>
          <a:lstStyle/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ARGUMENT subject         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ATTEND to listen to          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AUTHENTIC clothed with authority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AWFUL worshipful      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AWKWARD contrary 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BATTLE army                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BILL a bill-hook, a weapon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BUXOM obedient               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CALCULATE prophesy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CAN to know, be skillful in                   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tabLst>
                <a:tab pos="734060" algn="l"/>
              </a:tabLs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CEASE decease 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0C226"/>
              </a:buClr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CENSURE judgment                     </a:t>
            </a:r>
          </a:p>
          <a:p>
            <a:pPr lvl="0">
              <a:buClr>
                <a:srgbClr val="90C226"/>
              </a:buClr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CENSURE to judge, criticize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8881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252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Early Modern vocabulry</vt:lpstr>
      <vt:lpstr>PowerPoint Presentation</vt:lpstr>
      <vt:lpstr>Words that in the 17th Century Had Meaning different from What They Have Now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22</cp:revision>
  <dcterms:created xsi:type="dcterms:W3CDTF">2020-03-18T12:46:15Z</dcterms:created>
  <dcterms:modified xsi:type="dcterms:W3CDTF">2020-03-21T14:34:04Z</dcterms:modified>
</cp:coreProperties>
</file>